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grida Jančauskienė" userId="fbed69e5585cb601" providerId="LiveId" clId="{A2714B50-4F74-4E3A-8EDD-8A61625F391F}"/>
    <pc:docChg chg="custSel modSld">
      <pc:chgData name="Ingrida Jančauskienė" userId="fbed69e5585cb601" providerId="LiveId" clId="{A2714B50-4F74-4E3A-8EDD-8A61625F391F}" dt="2023-01-19T18:30:24.919" v="3" actId="1076"/>
      <pc:docMkLst>
        <pc:docMk/>
      </pc:docMkLst>
      <pc:sldChg chg="addSp delSp modSp mod">
        <pc:chgData name="Ingrida Jančauskienė" userId="fbed69e5585cb601" providerId="LiveId" clId="{A2714B50-4F74-4E3A-8EDD-8A61625F391F}" dt="2023-01-19T18:30:24.919" v="3" actId="1076"/>
        <pc:sldMkLst>
          <pc:docMk/>
          <pc:sldMk cId="3155046759" sldId="257"/>
        </pc:sldMkLst>
        <pc:spChg chg="add mod">
          <ac:chgData name="Ingrida Jančauskienė" userId="fbed69e5585cb601" providerId="LiveId" clId="{A2714B50-4F74-4E3A-8EDD-8A61625F391F}" dt="2023-01-19T18:30:17.218" v="0" actId="478"/>
          <ac:spMkLst>
            <pc:docMk/>
            <pc:sldMk cId="3155046759" sldId="257"/>
            <ac:spMk id="5" creationId="{46B91532-B3D8-858D-8465-E627BF095DC6}"/>
          </ac:spMkLst>
        </pc:spChg>
        <pc:picChg chg="del">
          <ac:chgData name="Ingrida Jančauskienė" userId="fbed69e5585cb601" providerId="LiveId" clId="{A2714B50-4F74-4E3A-8EDD-8A61625F391F}" dt="2023-01-19T18:30:17.218" v="0" actId="478"/>
          <ac:picMkLst>
            <pc:docMk/>
            <pc:sldMk cId="3155046759" sldId="257"/>
            <ac:picMk id="8" creationId="{6C301088-4C9A-1491-66A4-DBEA3CB5C573}"/>
          </ac:picMkLst>
        </pc:picChg>
        <pc:picChg chg="mod">
          <ac:chgData name="Ingrida Jančauskienė" userId="fbed69e5585cb601" providerId="LiveId" clId="{A2714B50-4F74-4E3A-8EDD-8A61625F391F}" dt="2023-01-19T18:30:24.919" v="3" actId="1076"/>
          <ac:picMkLst>
            <pc:docMk/>
            <pc:sldMk cId="3155046759" sldId="257"/>
            <ac:picMk id="10" creationId="{1796136C-C59F-0286-33E4-6B1443952FD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CD80E9B-DB8D-66A9-C40E-5CDA26B7BD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FAD28B1D-2744-3213-667E-3821098C4E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935D9025-9C2F-F97C-8139-6C6445C9A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53C30-D707-4B47-9AB7-3DBC08C9D7E2}" type="datetimeFigureOut">
              <a:rPr lang="lt-LT" smtClean="0"/>
              <a:t>2023-01-19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C5588516-7E90-9749-58F2-BDBB04E14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AA54F250-4B55-67C3-5246-F33AEB719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ACEF8-F567-4243-A9D5-BC1A5BC1321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3075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B2FA995-0E13-317B-285E-F28A3A3B3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4DFE112-C270-ADB5-D3A2-4BA027CD65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4D08E8C7-45A1-0B65-BCB1-A89953D95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53C30-D707-4B47-9AB7-3DBC08C9D7E2}" type="datetimeFigureOut">
              <a:rPr lang="lt-LT" smtClean="0"/>
              <a:t>2023-01-19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63688681-D927-2859-CAE1-5896E88E5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2FA8988E-11B5-E9F4-29EA-DAA9A7DF2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ACEF8-F567-4243-A9D5-BC1A5BC1321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88064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87CC26D-6223-7B02-C9CA-4BBBF1FEB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855922D9-A1DE-E11A-A725-9C9C1C3496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A829D24D-9024-17C3-9015-58C6ED837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53C30-D707-4B47-9AB7-3DBC08C9D7E2}" type="datetimeFigureOut">
              <a:rPr lang="lt-LT" smtClean="0"/>
              <a:t>2023-01-19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1BCFDF06-CA53-99C1-D2D3-38AC4DCB7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0EE58800-A443-2AD3-DE6C-E2DEEC5D1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ACEF8-F567-4243-A9D5-BC1A5BC1321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1720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C53BC2F-F4A4-DE54-CD0D-8FAF0D7A2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5BC115E8-E91F-F5EE-41E0-7A8D99D048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0014FACD-EB19-3714-AB63-3D1BFF3217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4F65EC42-F5BA-A6AA-3301-40127F8B5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53C30-D707-4B47-9AB7-3DBC08C9D7E2}" type="datetimeFigureOut">
              <a:rPr lang="lt-LT" smtClean="0"/>
              <a:t>2023-01-19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F0749B7B-452D-5ABF-6F21-A4659D403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316C0D26-9F27-7CF7-E1FE-47238000E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ACEF8-F567-4243-A9D5-BC1A5BC1321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62418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5C31AA6-5728-DCB7-071D-196F289AC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6887D04E-A1AA-164C-19F2-58F51C9D9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1BA327A8-E6B0-F390-B0DC-FF28782DED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7A194B98-8A84-33A6-395D-E5672BEB0D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914C3993-F7F2-37A5-BB46-39B133025C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7" name="Datos vietos rezervavimo ženklas 6">
            <a:extLst>
              <a:ext uri="{FF2B5EF4-FFF2-40B4-BE49-F238E27FC236}">
                <a16:creationId xmlns:a16="http://schemas.microsoft.com/office/drawing/2014/main" id="{EEE2749F-5EFE-F4F4-7FF8-1C447F7F9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53C30-D707-4B47-9AB7-3DBC08C9D7E2}" type="datetimeFigureOut">
              <a:rPr lang="lt-LT" smtClean="0"/>
              <a:t>2023-01-19</a:t>
            </a:fld>
            <a:endParaRPr lang="lt-LT"/>
          </a:p>
        </p:txBody>
      </p:sp>
      <p:sp>
        <p:nvSpPr>
          <p:cNvPr id="8" name="Poraštės vietos rezervavimo ženklas 7">
            <a:extLst>
              <a:ext uri="{FF2B5EF4-FFF2-40B4-BE49-F238E27FC236}">
                <a16:creationId xmlns:a16="http://schemas.microsoft.com/office/drawing/2014/main" id="{24F37DA8-335F-DCB9-B050-C2895454C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>
            <a:extLst>
              <a:ext uri="{FF2B5EF4-FFF2-40B4-BE49-F238E27FC236}">
                <a16:creationId xmlns:a16="http://schemas.microsoft.com/office/drawing/2014/main" id="{CD3AA3B1-34B4-F6FC-B5CF-C2F8CB084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ACEF8-F567-4243-A9D5-BC1A5BC1321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62345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3972179-42D1-6F49-745C-4C8164AC0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37E4F19C-2D14-56FB-8BC6-1D0C4AB8F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53C30-D707-4B47-9AB7-3DBC08C9D7E2}" type="datetimeFigureOut">
              <a:rPr lang="lt-LT" smtClean="0"/>
              <a:t>2023-01-19</a:t>
            </a:fld>
            <a:endParaRPr lang="lt-LT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97F57CFB-695E-9991-CE46-764CF2224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48DBD148-0516-1AB9-55D8-FA05E3D4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ACEF8-F567-4243-A9D5-BC1A5BC1321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06182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>
            <a:extLst>
              <a:ext uri="{FF2B5EF4-FFF2-40B4-BE49-F238E27FC236}">
                <a16:creationId xmlns:a16="http://schemas.microsoft.com/office/drawing/2014/main" id="{6C77A91E-3744-5545-CDF9-99D6E6CA7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53C30-D707-4B47-9AB7-3DBC08C9D7E2}" type="datetimeFigureOut">
              <a:rPr lang="lt-LT" smtClean="0"/>
              <a:t>2023-01-19</a:t>
            </a:fld>
            <a:endParaRPr lang="lt-LT"/>
          </a:p>
        </p:txBody>
      </p:sp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7ECAEBC7-A14D-FE5A-6E9A-BBCD1FB68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2B2082FC-2EDE-BDF3-E4A1-7B1B2159C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ACEF8-F567-4243-A9D5-BC1A5BC1321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02844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5C129EC-9E2D-B3A6-DC9A-059B53504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375609A5-4140-5272-8A41-92DA60A7C5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46DAA8FB-A8BA-F4A0-DD7B-09AEFD853B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FABD494D-198B-B1B1-C010-C593E499C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53C30-D707-4B47-9AB7-3DBC08C9D7E2}" type="datetimeFigureOut">
              <a:rPr lang="lt-LT" smtClean="0"/>
              <a:t>2023-01-19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8C01A7C7-4D02-FEA6-75C3-8BB520876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0D3A4FA0-4CB5-440C-3802-7CCD4E8A7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ACEF8-F567-4243-A9D5-BC1A5BC1321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28393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0DF176C-95D1-9E35-6FB7-A0B1AD878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Paveikslėlio vietos rezervavimo ženklas 2">
            <a:extLst>
              <a:ext uri="{FF2B5EF4-FFF2-40B4-BE49-F238E27FC236}">
                <a16:creationId xmlns:a16="http://schemas.microsoft.com/office/drawing/2014/main" id="{2248ABD8-FD8A-D282-6434-0E70DBD2CF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1945D63F-F7BE-F908-666F-7058C532E0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F5202482-9821-6E20-EF0E-CBDF6E7F9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53C30-D707-4B47-9AB7-3DBC08C9D7E2}" type="datetimeFigureOut">
              <a:rPr lang="lt-LT" smtClean="0"/>
              <a:t>2023-01-19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68EE3452-8C4F-2487-F027-C37F478F5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FFEC47F7-37EC-E37C-438C-A99D9E82B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ACEF8-F567-4243-A9D5-BC1A5BC1321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88935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8169512-BEA7-F589-47D8-86BEA45D3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315D4A6C-BC94-5C9D-1E94-87C549DCE3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5E165513-F609-548E-928E-BDC267C64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53C30-D707-4B47-9AB7-3DBC08C9D7E2}" type="datetimeFigureOut">
              <a:rPr lang="lt-LT" smtClean="0"/>
              <a:t>2023-01-19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15E52FAB-05A4-3DF6-5ADA-D7B3A228A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2829022F-1630-5E9B-0B06-6A9114824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ACEF8-F567-4243-A9D5-BC1A5BC1321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96680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>
            <a:extLst>
              <a:ext uri="{FF2B5EF4-FFF2-40B4-BE49-F238E27FC236}">
                <a16:creationId xmlns:a16="http://schemas.microsoft.com/office/drawing/2014/main" id="{4678BEE3-2EEA-170A-1426-0DD426F70B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2D4E9ABD-C48D-8536-4AA0-84FF0E52BB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5B2DDA67-1EF2-B842-6CFB-5D8FF4EE0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53C30-D707-4B47-9AB7-3DBC08C9D7E2}" type="datetimeFigureOut">
              <a:rPr lang="lt-LT" smtClean="0"/>
              <a:t>2023-01-19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97A544A3-A58A-F3CF-5481-7E665D368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1075EA98-E03C-100B-403C-BC033AFF6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ACEF8-F567-4243-A9D5-BC1A5BC1321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89001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>
            <a:extLst>
              <a:ext uri="{FF2B5EF4-FFF2-40B4-BE49-F238E27FC236}">
                <a16:creationId xmlns:a16="http://schemas.microsoft.com/office/drawing/2014/main" id="{EC57CCB2-108E-DEEA-E6E3-0490AE0BF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0E16BAAA-97EB-C84A-9CBF-198B77D0CF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076960F9-DECC-5008-541D-08881C08EF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53C30-D707-4B47-9AB7-3DBC08C9D7E2}" type="datetimeFigureOut">
              <a:rPr lang="lt-LT" smtClean="0"/>
              <a:t>2023-01-19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564AEA24-B386-C06E-3402-71110592B7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DEF5A4E6-2D16-C376-C679-6526FCB88E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ACEF8-F567-4243-A9D5-BC1A5BC1321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5976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130D6B3-F2BC-4DD7-D6C5-55D7F7DA09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Vilko vaikai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162E99AA-090B-D501-78ED-DFB24980E3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Istorijos, pilietinio ugdymo pamokos apie istoriją, atmintį, žmogiškumą</a:t>
            </a:r>
          </a:p>
        </p:txBody>
      </p:sp>
    </p:spTree>
    <p:extLst>
      <p:ext uri="{BB962C8B-B14F-4D97-AF65-F5344CB8AC3E}">
        <p14:creationId xmlns:p14="http://schemas.microsoft.com/office/powerpoint/2010/main" val="636605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84C89C4-EB1D-8C09-BC50-A60EB03BB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Tikslas: prasmingai panaudoti parodą ugdant istorinio mąstymo kompetenciją</a:t>
            </a:r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7F63B3B3-AA6B-03D8-A11B-AF0E7B7B41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5910" y="2442950"/>
            <a:ext cx="4016565" cy="3426038"/>
          </a:xfrm>
        </p:spPr>
        <p:txBody>
          <a:bodyPr>
            <a:noAutofit/>
          </a:bodyPr>
          <a:lstStyle/>
          <a:p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Pamokas veda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Marija 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Katkutė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ir Gintarė Smilgytė 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IIIe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kl.</a:t>
            </a:r>
          </a:p>
          <a:p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Vieta: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 kab. (ten eksponuojama paroda), II aukšto fojė (eksponuojami mokinių kūrybiniai darbai: piešiniai, rašiniai, eilėraščiai, memai)</a:t>
            </a:r>
          </a:p>
          <a:p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Pamokos dalyviai: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I-II klasių mokiniai</a:t>
            </a:r>
          </a:p>
        </p:txBody>
      </p:sp>
      <p:pic>
        <p:nvPicPr>
          <p:cNvPr id="10" name="Paveikslėlis 9" descr="Paveikslėlis, kuriame yra žinutė&#10;&#10;Automatiškai sugeneruotas aprašymas">
            <a:extLst>
              <a:ext uri="{FF2B5EF4-FFF2-40B4-BE49-F238E27FC236}">
                <a16:creationId xmlns:a16="http://schemas.microsoft.com/office/drawing/2014/main" id="{1796136C-C59F-0286-33E4-6B1443952F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14594" y="1522079"/>
            <a:ext cx="6822498" cy="4016563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6B91532-B3D8-858D-8465-E627BF095D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046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466A195-7D86-6FE9-35AC-2C5C901EA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Pamokos scenarijai: patys įvairiausi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BCF5CF9-85EE-B27B-9770-39C7B2A92E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Vedančiosios supažindina su stenduose publikuota medžiaga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Dirba grupėse: naudodamiesi kūrybiniais darbais, parodos stendų medžiaga, braižo mąstymo žemėlapius, kuriuose vaizduoja vilko vaikų  išgyvenimus, jausmus, ieško informacijos 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Refleksijai skiriamos užduotys kahoot arba 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socrative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programėlėse</a:t>
            </a:r>
          </a:p>
        </p:txBody>
      </p:sp>
      <p:pic>
        <p:nvPicPr>
          <p:cNvPr id="5" name="Paveikslėlis 4" descr="Paveikslėlis, kuriame yra žinutė, rašymo lenta&#10;&#10;Automatiškai sugeneruotas aprašymas">
            <a:extLst>
              <a:ext uri="{FF2B5EF4-FFF2-40B4-BE49-F238E27FC236}">
                <a16:creationId xmlns:a16="http://schemas.microsoft.com/office/drawing/2014/main" id="{8CF45F00-4336-9BFE-56A4-E6C8EE2194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5" r="8712"/>
          <a:stretch/>
        </p:blipFill>
        <p:spPr>
          <a:xfrm rot="10800000">
            <a:off x="419099" y="4152301"/>
            <a:ext cx="3838576" cy="2705695"/>
          </a:xfrm>
          <a:prstGeom prst="rect">
            <a:avLst/>
          </a:prstGeom>
        </p:spPr>
      </p:pic>
      <p:pic>
        <p:nvPicPr>
          <p:cNvPr id="7" name="Paveikslėlis 6" descr="Paveikslėlis, kuriame yra žinutė, rašymo lenta&#10;&#10;Automatiškai sugeneruotas aprašymas">
            <a:extLst>
              <a:ext uri="{FF2B5EF4-FFF2-40B4-BE49-F238E27FC236}">
                <a16:creationId xmlns:a16="http://schemas.microsoft.com/office/drawing/2014/main" id="{6DD8B98A-B1FE-909A-12A6-5B5A4C35C0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0" r="15020"/>
          <a:stretch/>
        </p:blipFill>
        <p:spPr>
          <a:xfrm rot="10800000">
            <a:off x="4543425" y="4256776"/>
            <a:ext cx="3533778" cy="2496741"/>
          </a:xfrm>
          <a:prstGeom prst="rect">
            <a:avLst/>
          </a:prstGeom>
        </p:spPr>
      </p:pic>
      <p:pic>
        <p:nvPicPr>
          <p:cNvPr id="9" name="Paveikslėlis 8" descr="Paveikslėlis, kuriame yra žinutė, rašymo lenta&#10;&#10;Automatiškai sugeneruotas aprašymas">
            <a:extLst>
              <a:ext uri="{FF2B5EF4-FFF2-40B4-BE49-F238E27FC236}">
                <a16:creationId xmlns:a16="http://schemas.microsoft.com/office/drawing/2014/main" id="{D2AD79F0-8956-EE75-0EAF-FEC2382BBAA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0" r="14726"/>
          <a:stretch/>
        </p:blipFill>
        <p:spPr>
          <a:xfrm rot="10800000">
            <a:off x="8248649" y="4256776"/>
            <a:ext cx="3657601" cy="2601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35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6195E07-3F24-479D-9117-81924FC41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7202"/>
          </a:xfrm>
        </p:spPr>
        <p:txBody>
          <a:bodyPr/>
          <a:lstStyle/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Prasmė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1C7E6325-8D89-8FC5-4E8F-36BF3D9B2B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1491"/>
            <a:ext cx="10515600" cy="4985472"/>
          </a:xfrm>
        </p:spPr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Tikslingai panaudota parodos medžiaga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Istorijos žinių kompetencija ugdoma per savo krašto pažinimą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Ugdomos pažinimo, pilietiškumo, socialinė-emocinė, komunikavimo ir kt. kompetencijos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Marija ir Gintarė „pasimatuoja“ mokytojo profesiją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Ugdymas vyksta kitose erdvėse</a:t>
            </a:r>
          </a:p>
        </p:txBody>
      </p:sp>
      <p:pic>
        <p:nvPicPr>
          <p:cNvPr id="5" name="Paveikslėlis 4" descr="Paveikslėlis, kuriame yra žinutė, laikraštis&#10;&#10;Automatiškai sugeneruotas aprašymas">
            <a:extLst>
              <a:ext uri="{FF2B5EF4-FFF2-40B4-BE49-F238E27FC236}">
                <a16:creationId xmlns:a16="http://schemas.microsoft.com/office/drawing/2014/main" id="{1539A5AE-3A65-11A8-6367-87933752B0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308"/>
          <a:stretch/>
        </p:blipFill>
        <p:spPr>
          <a:xfrm rot="10800000">
            <a:off x="609599" y="4071932"/>
            <a:ext cx="4343398" cy="2786063"/>
          </a:xfrm>
          <a:prstGeom prst="rect">
            <a:avLst/>
          </a:prstGeo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73B3D00D-D36C-D6AA-DED1-C83B147B9C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686423" y="3562349"/>
            <a:ext cx="6095999" cy="3181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827155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146</Words>
  <Application>Microsoft Office PowerPoint</Application>
  <PresentationFormat>Widescreen</PresentationFormat>
  <Paragraphs>18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„Office“ tema</vt:lpstr>
      <vt:lpstr>Vilko vaikai</vt:lpstr>
      <vt:lpstr>Tikslas: prasmingai panaudoti parodą ugdant istorinio mąstymo kompetenciją</vt:lpstr>
      <vt:lpstr>Pamokos scenarijai: patys įvairiausi</vt:lpstr>
      <vt:lpstr>Prasmė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Vilko vaikai</dc:title>
  <dc:creator>Vida Mockuvienė</dc:creator>
  <cp:lastModifiedBy>Ingrida Jančauskienė</cp:lastModifiedBy>
  <cp:revision>20</cp:revision>
  <dcterms:created xsi:type="dcterms:W3CDTF">2022-11-13T16:19:42Z</dcterms:created>
  <dcterms:modified xsi:type="dcterms:W3CDTF">2023-01-19T18:30:26Z</dcterms:modified>
</cp:coreProperties>
</file>